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8" r:id="rId9"/>
    <p:sldId id="266" r:id="rId10"/>
    <p:sldId id="258" r:id="rId11"/>
    <p:sldId id="259" r:id="rId12"/>
    <p:sldId id="267" r:id="rId13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47" autoAdjust="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1BDFA-8BD8-4221-B304-C18F52E1D49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168C-1A78-4E52-A822-03A75B33C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CFD3A-66A3-45F3-94D7-8F14DB34A945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445C9-2B29-4650-95A1-018CB3AB0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45C9-2B29-4650-95A1-018CB3AB0F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B548-4D72-4C7F-A3FB-722DAF239C97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3F18-30FF-43BB-AFA7-76F60E9003F8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F78B-EFAE-4721-85B6-724CABB73DB1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06FBF8-90C9-4CC1-9717-4F3F7AA86A02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6FED-96D1-4E0E-9595-9DCDCACC9FC0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B4C-1F93-4D09-97CB-89F0038343E2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1724-C218-4C17-844B-26136562BD7C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A8B-DA9E-49C9-8191-2988D80396E6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1452-4650-431F-B224-316B71C771A9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D6EE18-A186-4097-B2DF-4EC9BFFB0CE7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C33-EB4E-4EFA-9F56-01809FD2905F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A55B94-D9EB-4C51-88E8-676E714B2865}" type="datetime1">
              <a:rPr lang="en-US" smtClean="0"/>
              <a:pPr/>
              <a:t>4/20/2009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00EA5D1-DEDF-4393-BF81-B3261DDFF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accounts/TOS?hl=en" TargetMode="External"/><Relationship Id="rId3" Type="http://schemas.openxmlformats.org/officeDocument/2006/relationships/hyperlink" Target="https://secure.wufoo.com/signup/1/" TargetMode="External"/><Relationship Id="rId7" Type="http://schemas.openxmlformats.org/officeDocument/2006/relationships/hyperlink" Target="https://www.google.com/accounts/ServiceLogin?service=writely&amp;passive=true&amp;nui=1&amp;continue=http%3A%2F%2Fdocs.google.com%2F&amp;followup=http%3A%2F%2Fdocs.google.com%2F&amp;ltmpl=homepage&amp;rm=fals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counts.zoho.com/register?servicename=ZohoCreator&amp;serviceurl=http://creator.zoho.com/home.do;jsessionid=38AF25F5584DFA1C789D4DCB72A882AC" TargetMode="External"/><Relationship Id="rId5" Type="http://schemas.openxmlformats.org/officeDocument/2006/relationships/hyperlink" Target="http://creator.zoho.com/" TargetMode="External"/><Relationship Id="rId4" Type="http://schemas.openxmlformats.org/officeDocument/2006/relationships/hyperlink" Target="https://wufoo.com/term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or.zoho.com/jesse.wisnouse/fcps-tech-academy-lp-submission/form-perma/TechAcadLPSubmit/CzrH2ENAArVuH9FXJz8pdXBHkNWabXyNWtjG9ETqMyzau4HXJvW6BA9G2zNOTpFhVfVbzyQrg9F8ZqC51Cf8E0D775npae2XDWUA/" TargetMode="External"/><Relationship Id="rId3" Type="http://schemas.openxmlformats.org/officeDocument/2006/relationships/hyperlink" Target="http://www.bloglines.com/contact" TargetMode="External"/><Relationship Id="rId7" Type="http://schemas.openxmlformats.org/officeDocument/2006/relationships/hyperlink" Target="http://creator.zoho.com/jwisnouse/worklo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readsheets.google.com/a/gwmail.gwu.edu/viewform?hl=en&amp;formkey=cGZPeWwwdjRJWFI3MGtlX2pCSDhLSEE6MA.." TargetMode="External"/><Relationship Id="rId5" Type="http://schemas.openxmlformats.org/officeDocument/2006/relationships/hyperlink" Target="http://www.wikispaces.com/site/help?url=http%3A%2F%2Fwww.wikispaces.com%2F" TargetMode="External"/><Relationship Id="rId4" Type="http://schemas.openxmlformats.org/officeDocument/2006/relationships/hyperlink" Target="http://www.bestbuy.com/site/olspage.jsp?id=cat12104&amp;type=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Jesse Wisnouse</a:t>
            </a:r>
          </a:p>
          <a:p>
            <a:r>
              <a:rPr lang="en-US" dirty="0" smtClean="0"/>
              <a:t>Session </a:t>
            </a:r>
            <a:r>
              <a:rPr lang="en-US" dirty="0" smtClean="0"/>
              <a:t>3- 1:45 to 2:30</a:t>
            </a:r>
            <a:endParaRPr lang="en-US" dirty="0" smtClean="0"/>
          </a:p>
          <a:p>
            <a:r>
              <a:rPr lang="en-US" dirty="0" smtClean="0"/>
              <a:t>Room </a:t>
            </a:r>
            <a:r>
              <a:rPr lang="en-US" dirty="0" smtClean="0"/>
              <a:t>329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Web-based Data Collection: </a:t>
            </a:r>
            <a:r>
              <a:rPr lang="en-US" dirty="0" err="1" smtClean="0"/>
              <a:t>FORMing</a:t>
            </a:r>
            <a:r>
              <a:rPr lang="en-US" dirty="0" smtClean="0"/>
              <a:t> a better solution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Processing new students</a:t>
            </a:r>
          </a:p>
          <a:p>
            <a:r>
              <a:rPr lang="en-US" dirty="0" smtClean="0"/>
              <a:t>Processing grades</a:t>
            </a:r>
          </a:p>
          <a:p>
            <a:r>
              <a:rPr lang="en-US" dirty="0" smtClean="0"/>
              <a:t>Submitting online applications</a:t>
            </a:r>
          </a:p>
          <a:p>
            <a:r>
              <a:rPr lang="en-US" dirty="0" smtClean="0"/>
              <a:t>Signing up for in-county MSDE courses</a:t>
            </a:r>
          </a:p>
          <a:p>
            <a:r>
              <a:rPr lang="en-US" dirty="0" smtClean="0"/>
              <a:t>Entering mileage reports</a:t>
            </a:r>
          </a:p>
          <a:p>
            <a:r>
              <a:rPr lang="en-US" dirty="0" smtClean="0"/>
              <a:t>Coding timesheets for substitutes</a:t>
            </a:r>
          </a:p>
          <a:p>
            <a:r>
              <a:rPr lang="en-US" dirty="0" smtClean="0"/>
              <a:t>Submitting web page questions/comments to the webmaster </a:t>
            </a:r>
          </a:p>
          <a:p>
            <a:r>
              <a:rPr lang="en-US" dirty="0" smtClean="0"/>
              <a:t>Does your school use a tech support submission form?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How are forms used in school systems?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Wufoo</a:t>
            </a:r>
            <a:endParaRPr lang="en-US" dirty="0" smtClean="0"/>
          </a:p>
          <a:p>
            <a:pPr lvl="1"/>
            <a:r>
              <a:rPr lang="en-US" dirty="0" smtClean="0"/>
              <a:t>Provide free but limited web-based submission forms</a:t>
            </a:r>
          </a:p>
          <a:p>
            <a:pPr lvl="1"/>
            <a:r>
              <a:rPr lang="en-US" dirty="0" smtClean="0">
                <a:hlinkClick r:id="rId4"/>
              </a:rPr>
              <a:t>Terms of </a:t>
            </a:r>
            <a:r>
              <a:rPr lang="en-US" dirty="0" smtClean="0">
                <a:hlinkClick r:id="rId4"/>
              </a:rPr>
              <a:t>service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5"/>
              </a:rPr>
              <a:t>Zoho </a:t>
            </a:r>
            <a:endParaRPr lang="en-US" dirty="0" smtClean="0"/>
          </a:p>
          <a:p>
            <a:pPr lvl="1"/>
            <a:r>
              <a:rPr lang="en-US" dirty="0" smtClean="0"/>
              <a:t>Provide free but limited online database applications</a:t>
            </a:r>
          </a:p>
          <a:p>
            <a:pPr lvl="1"/>
            <a:r>
              <a:rPr lang="en-US" dirty="0" smtClean="0">
                <a:hlinkClick r:id="rId6"/>
              </a:rPr>
              <a:t>Terms of service and privacy </a:t>
            </a:r>
            <a:r>
              <a:rPr lang="en-US" dirty="0" smtClean="0">
                <a:hlinkClick r:id="rId6"/>
              </a:rPr>
              <a:t>policy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7"/>
              </a:rPr>
              <a:t>Google Documents </a:t>
            </a:r>
            <a:r>
              <a:rPr lang="en-US" dirty="0" smtClean="0"/>
              <a:t>(Forms)</a:t>
            </a:r>
            <a:endParaRPr lang="en-US" dirty="0" smtClean="0"/>
          </a:p>
          <a:p>
            <a:pPr lvl="1"/>
            <a:r>
              <a:rPr lang="en-US" dirty="0" smtClean="0"/>
              <a:t>Free </a:t>
            </a:r>
            <a:r>
              <a:rPr lang="en-US" dirty="0" smtClean="0"/>
              <a:t> submission forms, easy to share, less features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Terms </a:t>
            </a:r>
            <a:r>
              <a:rPr lang="en-US" dirty="0" smtClean="0">
                <a:hlinkClick r:id="rId8"/>
              </a:rPr>
              <a:t>of service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"Free" online form generators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r>
              <a:rPr lang="en-US" dirty="0" smtClean="0"/>
              <a:t>Setting up an account</a:t>
            </a:r>
          </a:p>
          <a:p>
            <a:r>
              <a:rPr lang="en-US" dirty="0" smtClean="0"/>
              <a:t>Creating a form</a:t>
            </a:r>
          </a:p>
          <a:p>
            <a:r>
              <a:rPr lang="en-US" dirty="0" smtClean="0"/>
              <a:t>Allowing others to access the form</a:t>
            </a:r>
          </a:p>
          <a:p>
            <a:r>
              <a:rPr lang="en-US" dirty="0" smtClean="0"/>
              <a:t>Collecting data from the 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smtClean="0"/>
              <a:t/>
            </a:r>
            <a:br>
              <a:rPr smtClean="0"/>
            </a:br>
            <a:r>
              <a:rPr sz="4900" smtClean="0"/>
              <a:t>Next steps:</a:t>
            </a:r>
            <a:br>
              <a:rPr sz="4900" smtClean="0"/>
            </a:br>
            <a:r>
              <a:rPr sz="4900" smtClean="0"/>
              <a:t>We'll walk through Zoho </a:t>
            </a:r>
            <a:r>
              <a:rPr sz="4900" smtClean="0"/>
              <a:t>Creator &amp; Google Forms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school science teacher for Frederick Co. (MD) for four years (2002 - 2006)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Technology coordinator and technology education teacher for one year (2006 - 2007)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Technology Resource Teacher (2007 – present)</a:t>
            </a:r>
          </a:p>
          <a:p>
            <a:pPr lvl="1"/>
            <a:r>
              <a:rPr lang="en-US" dirty="0" smtClean="0"/>
              <a:t>Assists teachers and students working with new instructional hardware and software</a:t>
            </a:r>
          </a:p>
          <a:p>
            <a:pPr lvl="1"/>
            <a:r>
              <a:rPr lang="en-US" dirty="0" smtClean="0"/>
              <a:t>Researches, reviews, compares and recommends emerging technologies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Meet the presenter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Technology Coordinator Position- Background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Taught two 90-minute blocks per day</a:t>
            </a:r>
          </a:p>
          <a:p>
            <a:r>
              <a:rPr lang="en-US" dirty="0" smtClean="0"/>
              <a:t>Had three hours of time to devote to technical issues in building, including </a:t>
            </a:r>
            <a:r>
              <a:rPr lang="en-US" dirty="0" smtClean="0"/>
              <a:t>my teacher </a:t>
            </a:r>
            <a:r>
              <a:rPr lang="en-US" dirty="0" smtClean="0"/>
              <a:t>prep time</a:t>
            </a:r>
          </a:p>
          <a:p>
            <a:r>
              <a:rPr lang="en-US" dirty="0" smtClean="0"/>
              <a:t>New school had &gt; 430 networked computers, including 210 wireless laptops</a:t>
            </a:r>
          </a:p>
          <a:p>
            <a:r>
              <a:rPr lang="en-US" dirty="0" smtClean="0"/>
              <a:t>Teachers coming from different schools had different methods of reporting issues  </a:t>
            </a:r>
          </a:p>
          <a:p>
            <a:r>
              <a:rPr lang="en-US" dirty="0" smtClean="0"/>
              <a:t>A formal process was needed to document the workload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issues in </a:t>
            </a:r>
            <a:r>
              <a:rPr lang="en-US" dirty="0" smtClean="0"/>
              <a:t>person (in class, hallway)</a:t>
            </a:r>
            <a:endParaRPr lang="en-US" dirty="0" smtClean="0"/>
          </a:p>
          <a:p>
            <a:r>
              <a:rPr lang="en-US" dirty="0" smtClean="0"/>
              <a:t>Phone call / voice </a:t>
            </a:r>
            <a:r>
              <a:rPr lang="en-US" dirty="0" smtClean="0"/>
              <a:t>mail (2 classrooms and an office)</a:t>
            </a:r>
            <a:endParaRPr lang="en-US" dirty="0" smtClean="0"/>
          </a:p>
          <a:p>
            <a:r>
              <a:rPr lang="en-US" dirty="0" smtClean="0"/>
              <a:t>Email (</a:t>
            </a:r>
            <a:r>
              <a:rPr lang="en-US" dirty="0" smtClean="0"/>
              <a:t>text description)</a:t>
            </a:r>
            <a:endParaRPr lang="en-US" dirty="0" smtClean="0"/>
          </a:p>
          <a:p>
            <a:r>
              <a:rPr lang="en-US" dirty="0" smtClean="0"/>
              <a:t>Handwritten note in my </a:t>
            </a:r>
            <a:r>
              <a:rPr lang="en-US" dirty="0" smtClean="0"/>
              <a:t>mailbox, on my desk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i="1" dirty="0" smtClean="0"/>
              <a:t>With multiple ways for the staff to submit information, I had trouble determining the chronological order of requests and keeping track of the tasks I performed.  It was a very inefficient process that required change.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219200"/>
          </a:xfrm>
        </p:spPr>
        <p:txBody>
          <a:bodyPr>
            <a:noAutofit/>
          </a:bodyPr>
          <a:lstStyle/>
          <a:p>
            <a:r>
              <a:rPr sz="4000" smtClean="0"/>
              <a:t>Methods initially used to report issues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33800"/>
          </a:xfrm>
        </p:spPr>
        <p:txBody>
          <a:bodyPr/>
          <a:lstStyle/>
          <a:p>
            <a:r>
              <a:rPr lang="en-US" dirty="0" smtClean="0"/>
              <a:t>Word/Excel sign-up list on shared network drive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Word/Excel form filled out and emailed as attachment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Access database created with front-end interface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Web-based form on staff Intranet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smtClean="0"/>
              <a:t>Methods that were considered to improve communication: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1"/>
          <a:ext cx="8610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108803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Issue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Sign-up list on shared drive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Form filled out and sent</a:t>
                      </a:r>
                      <a:r>
                        <a:rPr lang="en-US" sz="1800" b="1" baseline="0" dirty="0" smtClean="0"/>
                        <a:t> as an attachment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Access DB</a:t>
                      </a:r>
                      <a:r>
                        <a:rPr lang="en-US" sz="1800" b="1" baseline="0" dirty="0" smtClean="0"/>
                        <a:t> with front-end interface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Web-based form on Intranet</a:t>
                      </a:r>
                      <a:endParaRPr lang="en-US" sz="1800" b="1" dirty="0"/>
                    </a:p>
                  </a:txBody>
                  <a:tcPr/>
                </a:tc>
              </a:tr>
              <a:tr h="836951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Time needed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to set up or implement</a:t>
                      </a:r>
                      <a:endParaRPr lang="en-US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Easiest to implement immediately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Very easy to implement immediately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Very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time consuming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Easy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to set up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836951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Location of data</a:t>
                      </a:r>
                      <a:endParaRPr lang="en-US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Public-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see others’ issues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Private-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cannot see others’ issues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Private-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cannot see others’ issues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Private- cannot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see others’ issues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85865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End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user level of difficulty</a:t>
                      </a:r>
                      <a:endParaRPr lang="en-US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Easy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Most time consuming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Easy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Easy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85865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Amount of data storage</a:t>
                      </a:r>
                      <a:endParaRPr lang="en-US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Smallest amount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Largest amount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Small amount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Small amount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85865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Other pros:</a:t>
                      </a:r>
                      <a:endParaRPr lang="en-US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Easy to back up data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Issues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entered correctly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Unlimited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report options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Issues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entered correctly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85865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Other cons: </a:t>
                      </a:r>
                      <a:endParaRPr lang="en-US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Can delete other s’ 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Open each  one separately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Most complex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to create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Who “owns” this data?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smtClean="0"/>
              <a:t>Possible processes- pros and cons*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038600" y="6400800"/>
            <a:ext cx="5105400" cy="457200"/>
          </a:xfrm>
        </p:spPr>
        <p:txBody>
          <a:bodyPr/>
          <a:lstStyle/>
          <a:p>
            <a:r>
              <a:rPr lang="en-US" dirty="0" smtClean="0"/>
              <a:t>*For person with average technical competencies         </a:t>
            </a:r>
            <a:fld id="{800EA5D1-DEDF-4393-BF81-B3261DDFF86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Web-based submission forms</a:t>
            </a:r>
          </a:p>
          <a:p>
            <a:pPr lvl="1"/>
            <a:r>
              <a:rPr lang="en-US" dirty="0" smtClean="0"/>
              <a:t>60 minutes to create</a:t>
            </a:r>
          </a:p>
          <a:p>
            <a:pPr lvl="1"/>
            <a:r>
              <a:rPr lang="en-US" dirty="0" smtClean="0"/>
              <a:t>45 minutes to create a short user tutorial with screen shots</a:t>
            </a:r>
          </a:p>
          <a:p>
            <a:pPr lvl="1"/>
            <a:r>
              <a:rPr lang="en-US" dirty="0" smtClean="0"/>
              <a:t>15 minutes to send an email describing the process and rationale for submitting the information this way</a:t>
            </a:r>
          </a:p>
          <a:p>
            <a:r>
              <a:rPr lang="en-US" b="1" dirty="0" smtClean="0"/>
              <a:t>What is a web-based submission form?</a:t>
            </a:r>
          </a:p>
          <a:p>
            <a:pPr lvl="1"/>
            <a:r>
              <a:rPr lang="en-US" dirty="0" smtClean="0"/>
              <a:t>A web page that allows users to enter information across a network (LAN or WAN) </a:t>
            </a:r>
          </a:p>
          <a:p>
            <a:pPr lvl="1"/>
            <a:r>
              <a:rPr lang="en-US" dirty="0" smtClean="0"/>
              <a:t>Data entered is processed “behind the scenes”</a:t>
            </a:r>
          </a:p>
          <a:p>
            <a:pPr lvl="2"/>
            <a:r>
              <a:rPr lang="en-US" dirty="0" smtClean="0"/>
              <a:t>Can be emailed to an end user</a:t>
            </a:r>
          </a:p>
          <a:p>
            <a:pPr lvl="2"/>
            <a:r>
              <a:rPr lang="en-US" dirty="0" smtClean="0"/>
              <a:t>Can be kept in a database stored on a web server</a:t>
            </a:r>
          </a:p>
          <a:p>
            <a:pPr lvl="2"/>
            <a:r>
              <a:rPr lang="en-US" dirty="0" smtClean="0"/>
              <a:t>Can be downloaded and saved as a spreadsheet</a:t>
            </a:r>
            <a:endParaRPr lang="en-US" dirty="0" smtClean="0"/>
          </a:p>
          <a:p>
            <a:pPr lvl="1"/>
            <a:r>
              <a:rPr lang="en-US" dirty="0" smtClean="0"/>
              <a:t>Used to protect end user email addresses (spammers, persistent emailers, “personal” messages)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smtClean="0"/>
              <a:t>And the winner was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from school administration </a:t>
            </a:r>
          </a:p>
          <a:p>
            <a:r>
              <a:rPr lang="en-US" dirty="0" smtClean="0"/>
              <a:t>Staff buy-in</a:t>
            </a:r>
          </a:p>
          <a:p>
            <a:pPr lvl="1"/>
            <a:r>
              <a:rPr lang="en-US" dirty="0" smtClean="0"/>
              <a:t>Took time for everyone to submit requests online</a:t>
            </a:r>
          </a:p>
          <a:p>
            <a:pPr lvl="1"/>
            <a:r>
              <a:rPr lang="en-US" dirty="0" smtClean="0"/>
              <a:t>Change can </a:t>
            </a:r>
            <a:r>
              <a:rPr lang="en-US" dirty="0" smtClean="0"/>
              <a:t>be difficult at first for some people</a:t>
            </a:r>
          </a:p>
          <a:p>
            <a:r>
              <a:rPr lang="en-US" dirty="0" smtClean="0"/>
              <a:t>Issues when server went down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and where to submit work requests</a:t>
            </a:r>
          </a:p>
          <a:p>
            <a:pPr lvl="1"/>
            <a:r>
              <a:rPr lang="en-US" dirty="0" smtClean="0"/>
              <a:t>Mad calls: “The form isn’t available… </a:t>
            </a:r>
            <a:r>
              <a:rPr lang="en-US" dirty="0" err="1" smtClean="0"/>
              <a:t>Nooooooo</a:t>
            </a:r>
            <a:r>
              <a:rPr lang="en-US" dirty="0" smtClean="0"/>
              <a:t>!”</a:t>
            </a:r>
            <a:endParaRPr lang="en-US" dirty="0" smtClean="0"/>
          </a:p>
          <a:p>
            <a:r>
              <a:rPr lang="en-US" dirty="0" smtClean="0"/>
              <a:t>Asynchronous communication</a:t>
            </a:r>
          </a:p>
          <a:p>
            <a:pPr lvl="1"/>
            <a:r>
              <a:rPr lang="en-US" dirty="0" smtClean="0"/>
              <a:t>Some responses vague, too general or misleading</a:t>
            </a:r>
          </a:p>
          <a:p>
            <a:pPr lvl="1"/>
            <a:r>
              <a:rPr lang="en-US" dirty="0" smtClean="0"/>
              <a:t>Some responses seem unfriendly in writing- </a:t>
            </a:r>
            <a:r>
              <a:rPr lang="en-US" u="sng" dirty="0" smtClean="0"/>
              <a:t>let it go…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Implementation Issues Encountered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hlinkClick r:id="rId3"/>
            </a:endParaRPr>
          </a:p>
          <a:p>
            <a:r>
              <a:rPr lang="en-US" b="1" dirty="0" smtClean="0">
                <a:solidFill>
                  <a:srgbClr val="FFFF00"/>
                </a:solidFill>
                <a:hlinkClick r:id="rId3"/>
              </a:rPr>
              <a:t>Bloglines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  <a:hlinkClick r:id="rId4"/>
              </a:rPr>
              <a:t>BestBuy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  <a:hlinkClick r:id="rId5"/>
              </a:rPr>
              <a:t>Wikispaces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en-US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  <a:hlinkClick r:id="rId6"/>
              </a:rPr>
              <a:t>High School Student Behavior Form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  <a:hlinkClick r:id="rId7"/>
              </a:rPr>
              <a:t>My work log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  <a:hlinkClick r:id="rId8"/>
              </a:rPr>
              <a:t>Students submitting work in a course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914400"/>
          </a:xfrm>
        </p:spPr>
        <p:txBody>
          <a:bodyPr>
            <a:noAutofit/>
          </a:bodyPr>
          <a:lstStyle/>
          <a:p>
            <a:pPr algn="ctr"/>
            <a:r>
              <a:rPr sz="4000" smtClean="0"/>
              <a:t> Examples </a:t>
            </a:r>
            <a:r>
              <a:rPr sz="4000" smtClean="0"/>
              <a:t>of </a:t>
            </a:r>
            <a:r>
              <a:rPr sz="4000" smtClean="0"/>
              <a:t>web-based submission </a:t>
            </a:r>
            <a:r>
              <a:rPr sz="4000" smtClean="0"/>
              <a:t>forms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EA5D1-DEDF-4393-BF81-B3261DDFF8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499</TotalTime>
  <Words>606</Words>
  <Application>Microsoft Office PowerPoint</Application>
  <PresentationFormat>On-screen Show (4:3)</PresentationFormat>
  <Paragraphs>142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Web-based Data Collection: FORMing a better solution</vt:lpstr>
      <vt:lpstr>Meet the presenter</vt:lpstr>
      <vt:lpstr>Technology Coordinator Position- Background information</vt:lpstr>
      <vt:lpstr>Methods initially used to report issues</vt:lpstr>
      <vt:lpstr>Methods that were considered to improve communication:</vt:lpstr>
      <vt:lpstr>Possible processes- pros and cons*</vt:lpstr>
      <vt:lpstr>And the winner was…</vt:lpstr>
      <vt:lpstr>Implementation Issues Encountered</vt:lpstr>
      <vt:lpstr> Examples of web-based submission forms</vt:lpstr>
      <vt:lpstr>How are forms used in school systems?</vt:lpstr>
      <vt:lpstr>"Free" online form generators</vt:lpstr>
      <vt:lpstr> Next steps: We'll walk through Zoho Creator &amp; Google Forms</vt:lpstr>
    </vt:vector>
  </TitlesOfParts>
  <Company>fcps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FORMing Solutions for School-Based Technical Issues (Room #324)</dc:title>
  <dc:creator>fcps</dc:creator>
  <cp:lastModifiedBy>fcps</cp:lastModifiedBy>
  <cp:revision>52</cp:revision>
  <dcterms:created xsi:type="dcterms:W3CDTF">2008-04-29T13:51:21Z</dcterms:created>
  <dcterms:modified xsi:type="dcterms:W3CDTF">2009-04-20T22:32:26Z</dcterms:modified>
</cp:coreProperties>
</file>