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1" r:id="rId4"/>
    <p:sldId id="262" r:id="rId5"/>
    <p:sldId id="260" r:id="rId6"/>
    <p:sldId id="264" r:id="rId7"/>
    <p:sldId id="263" r:id="rId8"/>
    <p:sldId id="268" r:id="rId9"/>
    <p:sldId id="266" r:id="rId10"/>
    <p:sldId id="258" r:id="rId11"/>
    <p:sldId id="259" r:id="rId12"/>
    <p:sldId id="267" r:id="rId13"/>
  </p:sldIdLst>
  <p:sldSz cx="9144000" cy="6858000" type="screen4x3"/>
  <p:notesSz cx="6858000" cy="9220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47" autoAdjust="0"/>
  </p:normalViewPr>
  <p:slideViewPr>
    <p:cSldViewPr>
      <p:cViewPr varScale="1">
        <p:scale>
          <a:sx n="65" d="100"/>
          <a:sy n="65" d="100"/>
        </p:scale>
        <p:origin x="-108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0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10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E1BDFA-8BD8-4221-B304-C18F52E1D49F}" type="datetimeFigureOut">
              <a:rPr lang="en-US" smtClean="0"/>
              <a:pPr/>
              <a:t>4/21/2009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7590"/>
            <a:ext cx="2971800" cy="4610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57590"/>
            <a:ext cx="2971800" cy="4610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8D168C-1A78-4E52-A822-03A75B33CC3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0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10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5CFD3A-66A3-45F3-94D7-8F14DB34A945}" type="datetimeFigureOut">
              <a:rPr lang="en-US" smtClean="0"/>
              <a:pPr/>
              <a:t>4/21/2009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23950" y="692150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79595"/>
            <a:ext cx="5486400" cy="4149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7590"/>
            <a:ext cx="2971800" cy="4610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757590"/>
            <a:ext cx="2971800" cy="4610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3445C9-2B29-4650-95A1-018CB3AB0F9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445C9-2B29-4650-95A1-018CB3AB0F9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445C9-2B29-4650-95A1-018CB3AB0F9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445C9-2B29-4650-95A1-018CB3AB0F9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445C9-2B29-4650-95A1-018CB3AB0F9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445C9-2B29-4650-95A1-018CB3AB0F9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445C9-2B29-4650-95A1-018CB3AB0F9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445C9-2B29-4650-95A1-018CB3AB0F9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445C9-2B29-4650-95A1-018CB3AB0F9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445C9-2B29-4650-95A1-018CB3AB0F9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445C9-2B29-4650-95A1-018CB3AB0F9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445C9-2B29-4650-95A1-018CB3AB0F9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445C9-2B29-4650-95A1-018CB3AB0F9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9B548-4D72-4C7F-A3FB-722DAF239C97}" type="datetime1">
              <a:rPr lang="en-US" smtClean="0"/>
              <a:pPr/>
              <a:t>4/21/2009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0EA5D1-DEDF-4393-BF81-B3261DDFF8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F3F18-30FF-43BB-AFA7-76F60E9003F8}" type="datetime1">
              <a:rPr lang="en-US" smtClean="0"/>
              <a:pPr/>
              <a:t>4/21/2009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EA5D1-DEDF-4393-BF81-B3261DDFF8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2F78B-EFAE-4721-85B6-724CABB73DB1}" type="datetime1">
              <a:rPr lang="en-US" smtClean="0"/>
              <a:pPr/>
              <a:t>4/21/2009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EA5D1-DEDF-4393-BF81-B3261DDFF8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006FBF8-90C9-4CC1-9717-4F3F7AA86A02}" type="datetime1">
              <a:rPr lang="en-US" smtClean="0"/>
              <a:pPr/>
              <a:t>4/21/2009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800EA5D1-DEDF-4393-BF81-B3261DDFF8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A6FED-96D1-4E0E-9595-9DCDCACC9FC0}" type="datetime1">
              <a:rPr lang="en-US" smtClean="0"/>
              <a:pPr/>
              <a:t>4/21/2009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EA5D1-DEDF-4393-BF81-B3261DDFF8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51B4C-1F93-4D09-97CB-89F0038343E2}" type="datetime1">
              <a:rPr lang="en-US" smtClean="0"/>
              <a:pPr/>
              <a:t>4/21/2009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EA5D1-DEDF-4393-BF81-B3261DDFF8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EA5D1-DEDF-4393-BF81-B3261DDFF8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51724-C218-4C17-844B-26136562BD7C}" type="datetime1">
              <a:rPr lang="en-US" smtClean="0"/>
              <a:pPr/>
              <a:t>4/21/2009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4CA8B-DA9E-49C9-8191-2988D80396E6}" type="datetime1">
              <a:rPr lang="en-US" smtClean="0"/>
              <a:pPr/>
              <a:t>4/21/2009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EA5D1-DEDF-4393-BF81-B3261DDFF8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41452-4650-431F-B224-316B71C771A9}" type="datetime1">
              <a:rPr lang="en-US" smtClean="0"/>
              <a:pPr/>
              <a:t>4/21/2009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EA5D1-DEDF-4393-BF81-B3261DDFF8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DD6EE18-A186-4097-B2DF-4EC9BFFB0CE7}" type="datetime1">
              <a:rPr lang="en-US" smtClean="0"/>
              <a:pPr/>
              <a:t>4/21/2009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00EA5D1-DEDF-4393-BF81-B3261DDFF8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EAC33-EB4E-4EFA-9F56-01809FD2905F}" type="datetime1">
              <a:rPr lang="en-US" smtClean="0"/>
              <a:pPr/>
              <a:t>4/21/2009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0EA5D1-DEDF-4393-BF81-B3261DDFF8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1A55B94-D9EB-4C51-88E8-676E714B2865}" type="datetime1">
              <a:rPr lang="en-US" smtClean="0"/>
              <a:pPr/>
              <a:t>4/21/2009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800EA5D1-DEDF-4393-BF81-B3261DDFF8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dissolve/>
  </p:transition>
  <p:hf hdr="0" ftr="0" dt="0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Webapps.sv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wnload.com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portableapps.com/news/2009-03-28_-_firefox_portable_3.0.8" TargetMode="External"/><Relationship Id="rId4" Type="http://schemas.openxmlformats.org/officeDocument/2006/relationships/hyperlink" Target="http://www.mozilla.com/en-US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support.mozilla.com/en-US/kb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preadfirefox.com/node/3015" TargetMode="External"/><Relationship Id="rId5" Type="http://schemas.openxmlformats.org/officeDocument/2006/relationships/hyperlink" Target="http://groups.google.com.au/group/Firefox-Users?hl=en" TargetMode="External"/><Relationship Id="rId4" Type="http://schemas.openxmlformats.org/officeDocument/2006/relationships/hyperlink" Target="http://www.mozillazine.org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Jesse Wisnouse</a:t>
            </a:r>
          </a:p>
          <a:p>
            <a:r>
              <a:rPr lang="en-US" dirty="0" smtClean="0"/>
              <a:t>Session 4- 2:45 to 3:30</a:t>
            </a:r>
          </a:p>
          <a:p>
            <a:r>
              <a:rPr lang="en-US" dirty="0" smtClean="0"/>
              <a:t>Room 329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300" dirty="0" smtClean="0"/>
              <a:t>Firefox Rocks!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Improve your productivity online</a:t>
            </a:r>
            <a:endParaRPr lang="en-US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0EA5D1-DEDF-4393-BF81-B3261DDFF86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Juice</a:t>
            </a:r>
          </a:p>
          <a:p>
            <a:r>
              <a:rPr lang="en-US" dirty="0" err="1" smtClean="0"/>
              <a:t>Flashblock</a:t>
            </a:r>
            <a:endParaRPr lang="en-US" dirty="0" smtClean="0"/>
          </a:p>
          <a:p>
            <a:r>
              <a:rPr lang="en-US" dirty="0" smtClean="0"/>
              <a:t>Ad Block </a:t>
            </a:r>
          </a:p>
          <a:p>
            <a:r>
              <a:rPr lang="en-US" dirty="0" smtClean="0"/>
              <a:t>No Script</a:t>
            </a:r>
          </a:p>
          <a:p>
            <a:r>
              <a:rPr lang="en-US" dirty="0" smtClean="0"/>
              <a:t>Dictionary.com </a:t>
            </a:r>
          </a:p>
          <a:p>
            <a:r>
              <a:rPr lang="en-US" dirty="0" smtClean="0"/>
              <a:t>WOT (web of trust)</a:t>
            </a:r>
          </a:p>
          <a:p>
            <a:r>
              <a:rPr lang="en-US" dirty="0" err="1" smtClean="0"/>
              <a:t>Zotero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smtClean="0"/>
              <a:t>Possible school-based add-ons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00EA5D1-DEDF-4393-BF81-B3261DDFF86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dirty="0" smtClean="0"/>
              <a:t>Locate possible </a:t>
            </a:r>
            <a:r>
              <a:rPr lang="en-US" dirty="0" smtClean="0"/>
              <a:t>items you may want to install</a:t>
            </a:r>
          </a:p>
          <a:p>
            <a:pPr lvl="1"/>
            <a:r>
              <a:rPr lang="en-US" dirty="0" smtClean="0"/>
              <a:t>PCWorld.com</a:t>
            </a:r>
          </a:p>
          <a:p>
            <a:pPr lvl="1"/>
            <a:r>
              <a:rPr lang="en-US" dirty="0" smtClean="0"/>
              <a:t>SmartComputing.com</a:t>
            </a:r>
          </a:p>
          <a:p>
            <a:pPr lvl="1"/>
            <a:r>
              <a:rPr lang="en-US" dirty="0" err="1" smtClean="0"/>
              <a:t>Lifehacker</a:t>
            </a:r>
            <a:endParaRPr lang="en-US" dirty="0" smtClean="0"/>
          </a:p>
          <a:p>
            <a:pPr lvl="1"/>
            <a:r>
              <a:rPr lang="en-US" dirty="0" smtClean="0"/>
              <a:t>Blogs and professional journals by trusted authors</a:t>
            </a:r>
          </a:p>
          <a:p>
            <a:r>
              <a:rPr lang="en-US" dirty="0" smtClean="0"/>
              <a:t>View and </a:t>
            </a:r>
            <a:r>
              <a:rPr lang="en-US" u="sng" dirty="0" smtClean="0"/>
              <a:t>review</a:t>
            </a:r>
            <a:r>
              <a:rPr lang="en-US" dirty="0" smtClean="0"/>
              <a:t> the item’s metadata at the download site</a:t>
            </a:r>
          </a:p>
          <a:p>
            <a:r>
              <a:rPr lang="en-US" dirty="0" smtClean="0"/>
              <a:t>Evaluate and contribute back to the community- how did it work out?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Tips for Installing Firefox Add-ons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00EA5D1-DEDF-4393-BF81-B3261DDFF864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4267200"/>
          </a:xfrm>
        </p:spPr>
        <p:txBody>
          <a:bodyPr/>
          <a:lstStyle/>
          <a:p>
            <a:r>
              <a:rPr lang="en-US" dirty="0" smtClean="0"/>
              <a:t>More secure and stable than Internet Explorer</a:t>
            </a:r>
          </a:p>
          <a:p>
            <a:r>
              <a:rPr lang="en-US" dirty="0" smtClean="0"/>
              <a:t>Greater market share than all other browsers combined (Chrome, Safari, etc.)</a:t>
            </a:r>
          </a:p>
          <a:p>
            <a:pPr lvl="1"/>
            <a:r>
              <a:rPr lang="en-US" dirty="0" smtClean="0"/>
              <a:t>Better support</a:t>
            </a:r>
          </a:p>
          <a:p>
            <a:pPr lvl="1"/>
            <a:r>
              <a:rPr lang="en-US" dirty="0" smtClean="0"/>
              <a:t>Better peer user assistance</a:t>
            </a:r>
          </a:p>
          <a:p>
            <a:pPr lvl="1"/>
            <a:r>
              <a:rPr lang="en-US" dirty="0" smtClean="0"/>
              <a:t>Websites with dynamic data are displayed properly</a:t>
            </a:r>
          </a:p>
          <a:p>
            <a:r>
              <a:rPr lang="en-US" dirty="0" smtClean="0"/>
              <a:t>Add-ons allow you to personalize your experience </a:t>
            </a:r>
          </a:p>
          <a:p>
            <a:r>
              <a:rPr lang="en-US" dirty="0" smtClean="0"/>
              <a:t>The power tools you add on save system resources</a:t>
            </a:r>
          </a:p>
          <a:p>
            <a:r>
              <a:rPr lang="en-US" i="1" dirty="0" smtClean="0"/>
              <a:t>So, how can you contribute to the Firefox community?</a:t>
            </a:r>
            <a:endParaRPr lang="en-US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>
            <a:normAutofit fontScale="90000"/>
          </a:bodyPr>
          <a:lstStyle/>
          <a:p>
            <a:r>
              <a:rPr smtClean="0"/>
              <a:t/>
            </a:r>
            <a:br>
              <a:rPr smtClean="0"/>
            </a:br>
            <a:r>
              <a:rPr smtClean="0"/>
              <a:t>In Summary</a:t>
            </a:r>
            <a:r>
              <a:rPr lang="en-US" dirty="0" smtClean="0"/>
              <a:t>… Firefox Rocks!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00EA5D1-DEDF-4393-BF81-B3261DDFF86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Middle school science teacher for Frederick Co. (MD) for four years (2002 - 2006)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Technology coordinator and technology education teacher for one year (2006 - 2007)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Technology Resource Teacher (2007 – present)</a:t>
            </a:r>
          </a:p>
          <a:p>
            <a:pPr lvl="1"/>
            <a:r>
              <a:rPr lang="en-US" dirty="0" smtClean="0"/>
              <a:t>Assists teachers and students working with new instructional hardware and software</a:t>
            </a:r>
          </a:p>
          <a:p>
            <a:pPr lvl="1"/>
            <a:r>
              <a:rPr lang="en-US" dirty="0" smtClean="0"/>
              <a:t>Researches, reviews, compares and recommends emerging technologies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Meet the presenter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00EA5D1-DEDF-4393-BF81-B3261DDFF86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smtClean="0"/>
              <a:t>What is Firefox?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 source web browser from the Mozilla Corporation </a:t>
            </a:r>
          </a:p>
          <a:p>
            <a:pPr lvl="1"/>
            <a:r>
              <a:rPr lang="en-US" dirty="0" smtClean="0"/>
              <a:t>Free to download and use on multiple computers</a:t>
            </a:r>
          </a:p>
          <a:p>
            <a:pPr lvl="1"/>
            <a:r>
              <a:rPr lang="en-US" dirty="0" smtClean="0"/>
              <a:t>Works on PCs, Macs and Linux </a:t>
            </a:r>
            <a:r>
              <a:rPr lang="en-US" dirty="0" smtClean="0"/>
              <a:t>OS</a:t>
            </a:r>
            <a:endParaRPr lang="en-US" dirty="0" smtClean="0"/>
          </a:p>
          <a:p>
            <a:pPr lvl="1"/>
            <a:r>
              <a:rPr lang="en-US" dirty="0" smtClean="0"/>
              <a:t>Source code is available for developers</a:t>
            </a:r>
          </a:p>
          <a:p>
            <a:r>
              <a:rPr lang="en-US" dirty="0" smtClean="0"/>
              <a:t>Quick stats</a:t>
            </a:r>
          </a:p>
          <a:p>
            <a:pPr lvl="1"/>
            <a:r>
              <a:rPr lang="en-US" dirty="0" smtClean="0"/>
              <a:t>22.05% of browser market share, according to Wikipedia</a:t>
            </a:r>
          </a:p>
          <a:p>
            <a:pPr lvl="1"/>
            <a:r>
              <a:rPr lang="en-US" dirty="0" smtClean="0"/>
              <a:t>Version 1.0 released in 2005 (currently on version 3.0.8)</a:t>
            </a:r>
          </a:p>
          <a:p>
            <a:pPr lvl="1"/>
            <a:r>
              <a:rPr lang="en-US" dirty="0" smtClean="0"/>
              <a:t>New versions released frequently for security updates</a:t>
            </a:r>
          </a:p>
          <a:p>
            <a:pPr lvl="1"/>
            <a:r>
              <a:rPr lang="en-US" dirty="0" smtClean="0"/>
              <a:t>PC World (2006) and CNET (2008) name it best browser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00EA5D1-DEDF-4393-BF81-B3261DDFF86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Better security and performance</a:t>
            </a:r>
          </a:p>
          <a:p>
            <a:pPr lvl="1"/>
            <a:r>
              <a:rPr lang="en-US" dirty="0" smtClean="0"/>
              <a:t>Constant updates and small patches for security </a:t>
            </a:r>
          </a:p>
          <a:p>
            <a:pPr lvl="1"/>
            <a:r>
              <a:rPr lang="en-US" dirty="0" smtClean="0"/>
              <a:t>Browser less likely to be attacked </a:t>
            </a:r>
          </a:p>
          <a:p>
            <a:pPr lvl="1"/>
            <a:r>
              <a:rPr lang="en-US" dirty="0" smtClean="0"/>
              <a:t>Smaller application to save and run </a:t>
            </a:r>
          </a:p>
          <a:p>
            <a:pPr lvl="1"/>
            <a:r>
              <a:rPr lang="en-US" dirty="0" smtClean="0"/>
              <a:t>Quicker load time and less memory consumption*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Considered a mainstream program</a:t>
            </a:r>
          </a:p>
          <a:p>
            <a:pPr lvl="1"/>
            <a:r>
              <a:rPr lang="en-US" dirty="0" smtClean="0"/>
              <a:t>700 million downloads (11/08); 220+ million users (1/09)</a:t>
            </a:r>
          </a:p>
          <a:p>
            <a:pPr lvl="1"/>
            <a:r>
              <a:rPr lang="en-US" dirty="0" smtClean="0">
                <a:hlinkClick r:id="rId3"/>
              </a:rPr>
              <a:t>Second most popular browser </a:t>
            </a:r>
            <a:r>
              <a:rPr lang="en-US" dirty="0" smtClean="0"/>
              <a:t>behind Internet Explorer</a:t>
            </a:r>
          </a:p>
          <a:p>
            <a:pPr lvl="1"/>
            <a:r>
              <a:rPr lang="en-US" dirty="0" smtClean="0"/>
              <a:t>Displays Virtually all websites properly or better  </a:t>
            </a:r>
            <a:endParaRPr lang="en-US" i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58200" cy="1219200"/>
          </a:xfrm>
        </p:spPr>
        <p:txBody>
          <a:bodyPr>
            <a:noAutofit/>
          </a:bodyPr>
          <a:lstStyle/>
          <a:p>
            <a:r>
              <a:rPr sz="4000" smtClean="0"/>
              <a:t>What is that significant?</a:t>
            </a:r>
            <a:endParaRPr lang="en-US" sz="4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>
          <a:xfrm>
            <a:off x="3962400" y="6172200"/>
            <a:ext cx="4953000" cy="457200"/>
          </a:xfrm>
        </p:spPr>
        <p:txBody>
          <a:bodyPr/>
          <a:lstStyle/>
          <a:p>
            <a:pPr algn="r"/>
            <a:r>
              <a:rPr lang="en-US" dirty="0" smtClean="0"/>
              <a:t>*Until you download many add-ons    </a:t>
            </a:r>
            <a:fld id="{800EA5D1-DEDF-4393-BF81-B3261DDFF864}" type="slidenum">
              <a:rPr lang="en-US" smtClean="0"/>
              <a:pPr algn="r"/>
              <a:t>4</a:t>
            </a:fld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33800"/>
          </a:xfrm>
        </p:spPr>
        <p:txBody>
          <a:bodyPr/>
          <a:lstStyle/>
          <a:p>
            <a:r>
              <a:rPr lang="en-US" dirty="0" smtClean="0"/>
              <a:t>Go to a download site</a:t>
            </a:r>
          </a:p>
          <a:p>
            <a:pPr lvl="1"/>
            <a:r>
              <a:rPr lang="en-US" dirty="0" smtClean="0">
                <a:hlinkClick r:id="rId3"/>
              </a:rPr>
              <a:t>www.download.com</a:t>
            </a:r>
            <a:endParaRPr lang="en-US" dirty="0" smtClean="0"/>
          </a:p>
          <a:p>
            <a:pPr lvl="1"/>
            <a:r>
              <a:rPr lang="en-US" dirty="0" smtClean="0">
                <a:hlinkClick r:id="rId4"/>
              </a:rPr>
              <a:t>Mozilla’s website</a:t>
            </a:r>
            <a:endParaRPr lang="en-US" dirty="0" smtClean="0"/>
          </a:p>
          <a:p>
            <a:r>
              <a:rPr lang="en-US" dirty="0" smtClean="0"/>
              <a:t>Download (save and then run) the file  (under 10 MB!)</a:t>
            </a:r>
          </a:p>
          <a:p>
            <a:r>
              <a:rPr lang="en-US" dirty="0" smtClean="0"/>
              <a:t>Program installs with desktop icon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Portable version (flash drives) </a:t>
            </a:r>
            <a:r>
              <a:rPr lang="en-US" dirty="0" smtClean="0">
                <a:hlinkClick r:id="rId5"/>
              </a:rPr>
              <a:t>available here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38200"/>
          </a:xfrm>
        </p:spPr>
        <p:txBody>
          <a:bodyPr>
            <a:normAutofit/>
          </a:bodyPr>
          <a:lstStyle/>
          <a:p>
            <a:r>
              <a:rPr smtClean="0"/>
              <a:t>How to download Firefox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00EA5D1-DEDF-4393-BF81-B3261DDFF86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>
            <a:normAutofit/>
          </a:bodyPr>
          <a:lstStyle/>
          <a:p>
            <a:r>
              <a:rPr lang="en-US" b="1" dirty="0" smtClean="0"/>
              <a:t>Mozilla Firefox Knowledge Base and Forums</a:t>
            </a:r>
          </a:p>
          <a:p>
            <a:pPr lvl="1"/>
            <a:r>
              <a:rPr lang="en-US" b="1" dirty="0" smtClean="0">
                <a:hlinkClick r:id="rId3"/>
              </a:rPr>
              <a:t>http://support.mozilla.com/en-US/kb</a:t>
            </a:r>
            <a:r>
              <a:rPr lang="en-US" b="1" dirty="0" smtClean="0">
                <a:hlinkClick r:id="rId3"/>
              </a:rPr>
              <a:t>/</a:t>
            </a:r>
            <a:r>
              <a:rPr lang="en-US" b="1" dirty="0" smtClean="0"/>
              <a:t> </a:t>
            </a:r>
          </a:p>
          <a:p>
            <a:pPr lvl="1"/>
            <a:r>
              <a:rPr lang="en-US" b="1" dirty="0" smtClean="0">
                <a:hlinkClick r:id="rId4"/>
              </a:rPr>
              <a:t>http://www.mozillazine.org</a:t>
            </a:r>
            <a:r>
              <a:rPr lang="en-US" b="1" dirty="0" smtClean="0">
                <a:hlinkClick r:id="rId4"/>
              </a:rPr>
              <a:t>/</a:t>
            </a:r>
            <a:r>
              <a:rPr lang="en-US" b="1" dirty="0" smtClean="0"/>
              <a:t> </a:t>
            </a:r>
            <a:br>
              <a:rPr lang="en-US" b="1" dirty="0" smtClean="0"/>
            </a:br>
            <a:endParaRPr lang="en-US" b="1" dirty="0" smtClean="0"/>
          </a:p>
          <a:p>
            <a:r>
              <a:rPr lang="en-US" b="1" dirty="0" smtClean="0"/>
              <a:t>Groups dedicated to Firefox discussions</a:t>
            </a:r>
          </a:p>
          <a:p>
            <a:pPr lvl="1"/>
            <a:r>
              <a:rPr lang="en-US" dirty="0" smtClean="0">
                <a:hlinkClick r:id="rId5"/>
              </a:rPr>
              <a:t>http</a:t>
            </a:r>
            <a:r>
              <a:rPr lang="en-US" dirty="0" smtClean="0">
                <a:hlinkClick r:id="rId5"/>
              </a:rPr>
              <a:t>://</a:t>
            </a:r>
            <a:r>
              <a:rPr lang="en-US" dirty="0" smtClean="0">
                <a:hlinkClick r:id="rId5"/>
              </a:rPr>
              <a:t>groups.google.com.au/group/Firefox-Users?hl=en</a:t>
            </a:r>
            <a:r>
              <a:rPr lang="en-US" dirty="0" smtClean="0"/>
              <a:t> </a:t>
            </a:r>
          </a:p>
          <a:p>
            <a:pPr lvl="1"/>
            <a:r>
              <a:rPr lang="en-US" b="1" dirty="0" smtClean="0">
                <a:hlinkClick r:id="rId6"/>
              </a:rPr>
              <a:t>http://</a:t>
            </a:r>
            <a:r>
              <a:rPr lang="en-US" b="1" dirty="0" smtClean="0">
                <a:hlinkClick r:id="rId6"/>
              </a:rPr>
              <a:t>www.spreadfirefox.com/node/3015</a:t>
            </a:r>
            <a:r>
              <a:rPr lang="en-US" b="1" dirty="0" smtClean="0"/>
              <a:t> </a:t>
            </a:r>
            <a:endParaRPr lang="en-US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/>
          </a:bodyPr>
          <a:lstStyle/>
          <a:p>
            <a:r>
              <a:rPr smtClean="0"/>
              <a:t>Where to go for help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00EA5D1-DEDF-4393-BF81-B3261DDFF86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smtClean="0"/>
              <a:t>Customizing your version of Firefox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3810000" y="6400800"/>
            <a:ext cx="5105400" cy="457200"/>
          </a:xfrm>
        </p:spPr>
        <p:txBody>
          <a:bodyPr/>
          <a:lstStyle/>
          <a:p>
            <a:pPr algn="r"/>
            <a:fld id="{800EA5D1-DEDF-4393-BF81-B3261DDFF864}" type="slidenum">
              <a:rPr lang="en-US" smtClean="0"/>
              <a:pPr algn="r"/>
              <a:t>7</a:t>
            </a:fld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181600"/>
          </a:xfrm>
        </p:spPr>
        <p:txBody>
          <a:bodyPr/>
          <a:lstStyle/>
          <a:p>
            <a:r>
              <a:rPr lang="en-US" dirty="0" smtClean="0"/>
              <a:t>Download add-ons to improve performance, security and efficiency when </a:t>
            </a:r>
            <a:r>
              <a:rPr lang="en-US" dirty="0" smtClean="0"/>
              <a:t>multitasking (.</a:t>
            </a:r>
            <a:r>
              <a:rPr lang="en-US" dirty="0" err="1" smtClean="0"/>
              <a:t>xpi</a:t>
            </a:r>
            <a:r>
              <a:rPr lang="en-US" dirty="0" smtClean="0"/>
              <a:t> files &lt; 1 MB)</a:t>
            </a:r>
          </a:p>
          <a:p>
            <a:r>
              <a:rPr lang="en-US" dirty="0" smtClean="0"/>
              <a:t>Search by category, title, popularity or user rating</a:t>
            </a:r>
          </a:p>
          <a:p>
            <a:r>
              <a:rPr lang="en-US" dirty="0" smtClean="0"/>
              <a:t>What </a:t>
            </a:r>
            <a:r>
              <a:rPr lang="en-US" dirty="0" smtClean="0"/>
              <a:t>kind of “stuff” can I use to fill my ‘fox?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2971800"/>
            <a:ext cx="8523287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FireFTP</a:t>
            </a:r>
            <a:endParaRPr lang="en-US" dirty="0" smtClean="0"/>
          </a:p>
          <a:p>
            <a:r>
              <a:rPr lang="en-US" dirty="0" smtClean="0"/>
              <a:t>Firebug</a:t>
            </a:r>
          </a:p>
          <a:p>
            <a:r>
              <a:rPr lang="en-US" dirty="0" err="1" smtClean="0"/>
              <a:t>Colorzilla</a:t>
            </a:r>
            <a:endParaRPr lang="en-US" dirty="0" smtClean="0"/>
          </a:p>
          <a:p>
            <a:r>
              <a:rPr lang="en-US" dirty="0" err="1" smtClean="0"/>
              <a:t>MeasureIt</a:t>
            </a:r>
            <a:endParaRPr lang="en-US" dirty="0" smtClean="0"/>
          </a:p>
          <a:p>
            <a:r>
              <a:rPr lang="en-US" dirty="0" err="1" smtClean="0"/>
              <a:t>IEView</a:t>
            </a:r>
            <a:endParaRPr lang="en-US" dirty="0" smtClean="0"/>
          </a:p>
          <a:p>
            <a:r>
              <a:rPr lang="en-US" dirty="0" smtClean="0"/>
              <a:t>Web Developer </a:t>
            </a:r>
          </a:p>
          <a:p>
            <a:endParaRPr lang="en-US" u="sn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smtClean="0"/>
              <a:t>Web-developer add-ons for Firefox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00EA5D1-DEDF-4393-BF81-B3261DDFF864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343400"/>
          </a:xfrm>
          <a:noFill/>
        </p:spPr>
        <p:txBody>
          <a:bodyPr/>
          <a:lstStyle/>
          <a:p>
            <a:endParaRPr lang="en-US" b="1" dirty="0" smtClean="0">
              <a:solidFill>
                <a:srgbClr val="FFFF00"/>
              </a:solidFill>
            </a:endParaRPr>
          </a:p>
          <a:p>
            <a:r>
              <a:rPr lang="en-US" dirty="0" err="1" smtClean="0"/>
              <a:t>ScreenGrab</a:t>
            </a:r>
            <a:endParaRPr lang="en-US" dirty="0" smtClean="0"/>
          </a:p>
          <a:p>
            <a:r>
              <a:rPr lang="en-US" dirty="0" err="1" smtClean="0"/>
              <a:t>FavLoc</a:t>
            </a:r>
            <a:endParaRPr lang="en-US" dirty="0" smtClean="0"/>
          </a:p>
          <a:p>
            <a:r>
              <a:rPr lang="en-US" dirty="0" smtClean="0"/>
              <a:t>Colorful Tabs</a:t>
            </a:r>
          </a:p>
          <a:p>
            <a:r>
              <a:rPr lang="en-US" dirty="0" smtClean="0"/>
              <a:t>PDF Download</a:t>
            </a:r>
          </a:p>
          <a:p>
            <a:r>
              <a:rPr lang="en-US" dirty="0" smtClean="0"/>
              <a:t>Delicious bookmarking tool</a:t>
            </a:r>
          </a:p>
          <a:p>
            <a:r>
              <a:rPr lang="en-US" dirty="0" smtClean="0"/>
              <a:t>Twitter bar </a:t>
            </a:r>
          </a:p>
          <a:p>
            <a:r>
              <a:rPr lang="en-US" dirty="0" smtClean="0"/>
              <a:t>FEBE*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304800"/>
            <a:ext cx="8915400" cy="914400"/>
          </a:xfrm>
        </p:spPr>
        <p:txBody>
          <a:bodyPr>
            <a:noAutofit/>
          </a:bodyPr>
          <a:lstStyle/>
          <a:p>
            <a:pPr algn="ctr"/>
            <a:r>
              <a:rPr sz="4000" smtClean="0"/>
              <a:t>Personal Efficiency add-ons</a:t>
            </a:r>
            <a:endParaRPr lang="en-US" sz="4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00EA5D1-DEDF-4393-BF81-B3261DDFF864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1225</TotalTime>
  <Words>428</Words>
  <Application>Microsoft Office PowerPoint</Application>
  <PresentationFormat>On-screen Show (4:3)</PresentationFormat>
  <Paragraphs>113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Paper</vt:lpstr>
      <vt:lpstr>Firefox Rocks! Improve your productivity online</vt:lpstr>
      <vt:lpstr>Meet the presenter</vt:lpstr>
      <vt:lpstr>What is Firefox?</vt:lpstr>
      <vt:lpstr>What is that significant?</vt:lpstr>
      <vt:lpstr>How to download Firefox</vt:lpstr>
      <vt:lpstr>Where to go for help</vt:lpstr>
      <vt:lpstr>Customizing your version of Firefox</vt:lpstr>
      <vt:lpstr>Web-developer add-ons for Firefox</vt:lpstr>
      <vt:lpstr>Personal Efficiency add-ons</vt:lpstr>
      <vt:lpstr>Possible school-based add-ons</vt:lpstr>
      <vt:lpstr>Tips for Installing Firefox Add-ons</vt:lpstr>
      <vt:lpstr> In Summary… Firefox Rocks!</vt:lpstr>
    </vt:vector>
  </TitlesOfParts>
  <Company>fcps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FORMing Solutions for School-Based Technical Issues (Room #324)</dc:title>
  <dc:creator>fcps</dc:creator>
  <cp:lastModifiedBy>fcps</cp:lastModifiedBy>
  <cp:revision>72</cp:revision>
  <dcterms:created xsi:type="dcterms:W3CDTF">2008-04-29T13:51:21Z</dcterms:created>
  <dcterms:modified xsi:type="dcterms:W3CDTF">2009-04-21T16:00:46Z</dcterms:modified>
</cp:coreProperties>
</file>